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0" r:id="rId3"/>
    <p:sldId id="262" r:id="rId4"/>
    <p:sldId id="264" r:id="rId5"/>
    <p:sldId id="265" r:id="rId6"/>
    <p:sldId id="266" r:id="rId7"/>
    <p:sldId id="267" r:id="rId8"/>
    <p:sldId id="268" r:id="rId9"/>
    <p:sldId id="269" r:id="rId10"/>
    <p:sldId id="270" r:id="rId11"/>
    <p:sldId id="271" r:id="rId12"/>
    <p:sldId id="272" r:id="rId13"/>
    <p:sldId id="273" r:id="rId14"/>
    <p:sldId id="274"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A27354-0062-EF4A-855E-814428AB2472}" v="8" dt="2023-02-03T22:24:20.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62" d="100"/>
          <a:sy n="62" d="100"/>
        </p:scale>
        <p:origin x="80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D7F7E-5F25-AC4B-A0D8-E38F39344840}"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7EF12-E35C-5743-BD9B-AF41642B5150}" type="slidenum">
              <a:rPr lang="en-US" smtClean="0"/>
              <a:t>‹#›</a:t>
            </a:fld>
            <a:endParaRPr lang="en-US"/>
          </a:p>
        </p:txBody>
      </p:sp>
    </p:spTree>
    <p:extLst>
      <p:ext uri="{BB962C8B-B14F-4D97-AF65-F5344CB8AC3E}">
        <p14:creationId xmlns:p14="http://schemas.microsoft.com/office/powerpoint/2010/main" val="437519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67EF12-E35C-5743-BD9B-AF41642B5150}" type="slidenum">
              <a:rPr lang="en-US" smtClean="0"/>
              <a:t>1</a:t>
            </a:fld>
            <a:endParaRPr lang="en-US"/>
          </a:p>
        </p:txBody>
      </p:sp>
    </p:spTree>
    <p:extLst>
      <p:ext uri="{BB962C8B-B14F-4D97-AF65-F5344CB8AC3E}">
        <p14:creationId xmlns:p14="http://schemas.microsoft.com/office/powerpoint/2010/main" val="310282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67EF12-E35C-5743-BD9B-AF41642B5150}" type="slidenum">
              <a:rPr lang="en-US" smtClean="0"/>
              <a:t>15</a:t>
            </a:fld>
            <a:endParaRPr lang="en-US"/>
          </a:p>
        </p:txBody>
      </p:sp>
    </p:spTree>
    <p:extLst>
      <p:ext uri="{BB962C8B-B14F-4D97-AF65-F5344CB8AC3E}">
        <p14:creationId xmlns:p14="http://schemas.microsoft.com/office/powerpoint/2010/main" val="151215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9BB0-065D-9E49-A676-1DCC04ABDB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C93362-3D4D-E445-ABE7-24054C2826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9C1E5C-C3D3-9146-AF13-B32FA89BAFA2}"/>
              </a:ext>
            </a:extLst>
          </p:cNvPr>
          <p:cNvSpPr>
            <a:spLocks noGrp="1"/>
          </p:cNvSpPr>
          <p:nvPr>
            <p:ph type="dt" sz="half" idx="10"/>
          </p:nvPr>
        </p:nvSpPr>
        <p:spPr>
          <a:xfrm>
            <a:off x="838200" y="6316595"/>
            <a:ext cx="2743200" cy="365125"/>
          </a:xfrm>
        </p:spPr>
        <p:txBody>
          <a:bodyPr/>
          <a:lstStyle/>
          <a:p>
            <a:fld id="{DB71B8DE-4084-DA4F-ACA6-977FD53111E2}" type="datetimeFigureOut">
              <a:rPr lang="en-US" smtClean="0"/>
              <a:t>2/7/2023</a:t>
            </a:fld>
            <a:endParaRPr lang="en-US"/>
          </a:p>
        </p:txBody>
      </p:sp>
      <p:sp>
        <p:nvSpPr>
          <p:cNvPr id="5" name="Footer Placeholder 4">
            <a:extLst>
              <a:ext uri="{FF2B5EF4-FFF2-40B4-BE49-F238E27FC236}">
                <a16:creationId xmlns:a16="http://schemas.microsoft.com/office/drawing/2014/main" id="{3AF8407A-00E0-2948-9533-95ADBBBA3CE6}"/>
              </a:ext>
            </a:extLst>
          </p:cNvPr>
          <p:cNvSpPr>
            <a:spLocks noGrp="1"/>
          </p:cNvSpPr>
          <p:nvPr>
            <p:ph type="ftr" sz="quarter" idx="11"/>
          </p:nvPr>
        </p:nvSpPr>
        <p:spPr>
          <a:xfrm>
            <a:off x="4038600" y="6316595"/>
            <a:ext cx="4114800" cy="365125"/>
          </a:xfrm>
        </p:spPr>
        <p:txBody>
          <a:bodyPr/>
          <a:lstStyle/>
          <a:p>
            <a:endParaRPr lang="en-US"/>
          </a:p>
        </p:txBody>
      </p:sp>
      <p:sp>
        <p:nvSpPr>
          <p:cNvPr id="6" name="Slide Number Placeholder 5">
            <a:extLst>
              <a:ext uri="{FF2B5EF4-FFF2-40B4-BE49-F238E27FC236}">
                <a16:creationId xmlns:a16="http://schemas.microsoft.com/office/drawing/2014/main" id="{0D403F7D-3F21-9D4B-B696-84FF76633898}"/>
              </a:ext>
            </a:extLst>
          </p:cNvPr>
          <p:cNvSpPr>
            <a:spLocks noGrp="1"/>
          </p:cNvSpPr>
          <p:nvPr>
            <p:ph type="sldNum" sz="quarter" idx="12"/>
          </p:nvPr>
        </p:nvSpPr>
        <p:spPr>
          <a:xfrm>
            <a:off x="8610600" y="6316595"/>
            <a:ext cx="746760" cy="365125"/>
          </a:xfrm>
        </p:spPr>
        <p:txBody>
          <a:bodyPr/>
          <a:lstStyle/>
          <a:p>
            <a:fld id="{A3D54F39-5462-684E-B23E-5144E4D86366}" type="slidenum">
              <a:rPr lang="en-US" smtClean="0"/>
              <a:t>‹#›</a:t>
            </a:fld>
            <a:endParaRPr lang="en-US"/>
          </a:p>
        </p:txBody>
      </p:sp>
    </p:spTree>
    <p:extLst>
      <p:ext uri="{BB962C8B-B14F-4D97-AF65-F5344CB8AC3E}">
        <p14:creationId xmlns:p14="http://schemas.microsoft.com/office/powerpoint/2010/main" val="1627279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F050-1467-4147-A6DF-5A9854A098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302538-74EB-D440-9038-D77EEE5B32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BAB0D9E-B33B-464C-B59A-D6DC1D424B55}"/>
              </a:ext>
            </a:extLst>
          </p:cNvPr>
          <p:cNvSpPr>
            <a:spLocks noGrp="1"/>
          </p:cNvSpPr>
          <p:nvPr>
            <p:ph type="dt" sz="half" idx="10"/>
          </p:nvPr>
        </p:nvSpPr>
        <p:spPr>
          <a:xfrm>
            <a:off x="838200" y="6316595"/>
            <a:ext cx="2743200" cy="365125"/>
          </a:xfrm>
        </p:spPr>
        <p:txBody>
          <a:bodyPr/>
          <a:lstStyle/>
          <a:p>
            <a:fld id="{DB71B8DE-4084-DA4F-ACA6-977FD53111E2}" type="datetimeFigureOut">
              <a:rPr lang="en-US" smtClean="0"/>
              <a:t>2/7/2023</a:t>
            </a:fld>
            <a:endParaRPr lang="en-US"/>
          </a:p>
        </p:txBody>
      </p:sp>
      <p:sp>
        <p:nvSpPr>
          <p:cNvPr id="8" name="Footer Placeholder 4">
            <a:extLst>
              <a:ext uri="{FF2B5EF4-FFF2-40B4-BE49-F238E27FC236}">
                <a16:creationId xmlns:a16="http://schemas.microsoft.com/office/drawing/2014/main" id="{67931F5C-BC5F-9E44-82AB-F59F659A6795}"/>
              </a:ext>
            </a:extLst>
          </p:cNvPr>
          <p:cNvSpPr>
            <a:spLocks noGrp="1"/>
          </p:cNvSpPr>
          <p:nvPr>
            <p:ph type="ftr" sz="quarter" idx="11"/>
          </p:nvPr>
        </p:nvSpPr>
        <p:spPr>
          <a:xfrm>
            <a:off x="4038600" y="6316595"/>
            <a:ext cx="4114800" cy="365125"/>
          </a:xfrm>
        </p:spPr>
        <p:txBody>
          <a:bodyPr/>
          <a:lstStyle/>
          <a:p>
            <a:endParaRPr lang="en-US"/>
          </a:p>
        </p:txBody>
      </p:sp>
      <p:sp>
        <p:nvSpPr>
          <p:cNvPr id="9" name="Slide Number Placeholder 5">
            <a:extLst>
              <a:ext uri="{FF2B5EF4-FFF2-40B4-BE49-F238E27FC236}">
                <a16:creationId xmlns:a16="http://schemas.microsoft.com/office/drawing/2014/main" id="{5F893DCA-9998-B74F-864F-3A1456D93F94}"/>
              </a:ext>
            </a:extLst>
          </p:cNvPr>
          <p:cNvSpPr>
            <a:spLocks noGrp="1"/>
          </p:cNvSpPr>
          <p:nvPr>
            <p:ph type="sldNum" sz="quarter" idx="12"/>
          </p:nvPr>
        </p:nvSpPr>
        <p:spPr>
          <a:xfrm>
            <a:off x="8610600" y="6316595"/>
            <a:ext cx="746760" cy="365125"/>
          </a:xfrm>
        </p:spPr>
        <p:txBody>
          <a:bodyPr/>
          <a:lstStyle/>
          <a:p>
            <a:fld id="{A3D54F39-5462-684E-B23E-5144E4D86366}" type="slidenum">
              <a:rPr lang="en-US" smtClean="0"/>
              <a:t>‹#›</a:t>
            </a:fld>
            <a:endParaRPr lang="en-US"/>
          </a:p>
        </p:txBody>
      </p:sp>
    </p:spTree>
    <p:extLst>
      <p:ext uri="{BB962C8B-B14F-4D97-AF65-F5344CB8AC3E}">
        <p14:creationId xmlns:p14="http://schemas.microsoft.com/office/powerpoint/2010/main" val="50677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E66BA7-7C44-4448-8E18-80C070D27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A16EC8-82F3-4647-BE9E-CF79254520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EF6F2DA-38EC-FA43-BC3C-CD3D024B98C0}"/>
              </a:ext>
            </a:extLst>
          </p:cNvPr>
          <p:cNvSpPr>
            <a:spLocks noGrp="1"/>
          </p:cNvSpPr>
          <p:nvPr>
            <p:ph type="dt" sz="half" idx="10"/>
          </p:nvPr>
        </p:nvSpPr>
        <p:spPr>
          <a:xfrm>
            <a:off x="838200" y="6316595"/>
            <a:ext cx="2743200" cy="365125"/>
          </a:xfrm>
        </p:spPr>
        <p:txBody>
          <a:bodyPr/>
          <a:lstStyle/>
          <a:p>
            <a:fld id="{DB71B8DE-4084-DA4F-ACA6-977FD53111E2}" type="datetimeFigureOut">
              <a:rPr lang="en-US" smtClean="0"/>
              <a:t>2/7/2023</a:t>
            </a:fld>
            <a:endParaRPr lang="en-US"/>
          </a:p>
        </p:txBody>
      </p:sp>
      <p:sp>
        <p:nvSpPr>
          <p:cNvPr id="8" name="Footer Placeholder 4">
            <a:extLst>
              <a:ext uri="{FF2B5EF4-FFF2-40B4-BE49-F238E27FC236}">
                <a16:creationId xmlns:a16="http://schemas.microsoft.com/office/drawing/2014/main" id="{1C40B6B4-8744-CE4E-8C75-AE427295C212}"/>
              </a:ext>
            </a:extLst>
          </p:cNvPr>
          <p:cNvSpPr>
            <a:spLocks noGrp="1"/>
          </p:cNvSpPr>
          <p:nvPr>
            <p:ph type="ftr" sz="quarter" idx="11"/>
          </p:nvPr>
        </p:nvSpPr>
        <p:spPr>
          <a:xfrm>
            <a:off x="4038600" y="6316595"/>
            <a:ext cx="4114800" cy="365125"/>
          </a:xfrm>
        </p:spPr>
        <p:txBody>
          <a:bodyPr/>
          <a:lstStyle/>
          <a:p>
            <a:endParaRPr lang="en-US"/>
          </a:p>
        </p:txBody>
      </p:sp>
      <p:sp>
        <p:nvSpPr>
          <p:cNvPr id="9" name="Slide Number Placeholder 5">
            <a:extLst>
              <a:ext uri="{FF2B5EF4-FFF2-40B4-BE49-F238E27FC236}">
                <a16:creationId xmlns:a16="http://schemas.microsoft.com/office/drawing/2014/main" id="{F4E686EC-E4B9-1247-94EB-4FBE97574406}"/>
              </a:ext>
            </a:extLst>
          </p:cNvPr>
          <p:cNvSpPr>
            <a:spLocks noGrp="1"/>
          </p:cNvSpPr>
          <p:nvPr>
            <p:ph type="sldNum" sz="quarter" idx="12"/>
          </p:nvPr>
        </p:nvSpPr>
        <p:spPr>
          <a:xfrm>
            <a:off x="8610600" y="6316595"/>
            <a:ext cx="746760" cy="365125"/>
          </a:xfrm>
        </p:spPr>
        <p:txBody>
          <a:bodyPr/>
          <a:lstStyle/>
          <a:p>
            <a:fld id="{A3D54F39-5462-684E-B23E-5144E4D86366}" type="slidenum">
              <a:rPr lang="en-US" smtClean="0"/>
              <a:t>‹#›</a:t>
            </a:fld>
            <a:endParaRPr lang="en-US"/>
          </a:p>
        </p:txBody>
      </p:sp>
    </p:spTree>
    <p:extLst>
      <p:ext uri="{BB962C8B-B14F-4D97-AF65-F5344CB8AC3E}">
        <p14:creationId xmlns:p14="http://schemas.microsoft.com/office/powerpoint/2010/main" val="113734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ADD5-058D-E849-AE51-1F179DCCC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91A07D-5465-4E4E-BF59-7F6CD853A2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4FA495D-B3DC-7E43-A21B-408E8490BE38}"/>
              </a:ext>
            </a:extLst>
          </p:cNvPr>
          <p:cNvSpPr>
            <a:spLocks noGrp="1"/>
          </p:cNvSpPr>
          <p:nvPr>
            <p:ph type="dt" sz="half" idx="10"/>
          </p:nvPr>
        </p:nvSpPr>
        <p:spPr>
          <a:xfrm>
            <a:off x="838200" y="6316595"/>
            <a:ext cx="2743200" cy="365125"/>
          </a:xfrm>
        </p:spPr>
        <p:txBody>
          <a:bodyPr/>
          <a:lstStyle/>
          <a:p>
            <a:fld id="{DB71B8DE-4084-DA4F-ACA6-977FD53111E2}" type="datetimeFigureOut">
              <a:rPr lang="en-US" smtClean="0"/>
              <a:t>2/7/2023</a:t>
            </a:fld>
            <a:endParaRPr lang="en-US"/>
          </a:p>
        </p:txBody>
      </p:sp>
      <p:sp>
        <p:nvSpPr>
          <p:cNvPr id="8" name="Footer Placeholder 4">
            <a:extLst>
              <a:ext uri="{FF2B5EF4-FFF2-40B4-BE49-F238E27FC236}">
                <a16:creationId xmlns:a16="http://schemas.microsoft.com/office/drawing/2014/main" id="{B5EEDDDA-0E22-D045-9F64-3D8C2EF70380}"/>
              </a:ext>
            </a:extLst>
          </p:cNvPr>
          <p:cNvSpPr>
            <a:spLocks noGrp="1"/>
          </p:cNvSpPr>
          <p:nvPr>
            <p:ph type="ftr" sz="quarter" idx="11"/>
          </p:nvPr>
        </p:nvSpPr>
        <p:spPr>
          <a:xfrm>
            <a:off x="4038600" y="6316595"/>
            <a:ext cx="4114800" cy="365125"/>
          </a:xfrm>
        </p:spPr>
        <p:txBody>
          <a:bodyPr/>
          <a:lstStyle/>
          <a:p>
            <a:endParaRPr lang="en-US"/>
          </a:p>
        </p:txBody>
      </p:sp>
      <p:sp>
        <p:nvSpPr>
          <p:cNvPr id="9" name="Slide Number Placeholder 5">
            <a:extLst>
              <a:ext uri="{FF2B5EF4-FFF2-40B4-BE49-F238E27FC236}">
                <a16:creationId xmlns:a16="http://schemas.microsoft.com/office/drawing/2014/main" id="{428D1133-89FD-A64C-9B16-48CA6FE0FF38}"/>
              </a:ext>
            </a:extLst>
          </p:cNvPr>
          <p:cNvSpPr>
            <a:spLocks noGrp="1"/>
          </p:cNvSpPr>
          <p:nvPr>
            <p:ph type="sldNum" sz="quarter" idx="12"/>
          </p:nvPr>
        </p:nvSpPr>
        <p:spPr>
          <a:xfrm>
            <a:off x="8610600" y="6316595"/>
            <a:ext cx="746760" cy="365125"/>
          </a:xfrm>
        </p:spPr>
        <p:txBody>
          <a:bodyPr/>
          <a:lstStyle/>
          <a:p>
            <a:fld id="{A3D54F39-5462-684E-B23E-5144E4D86366}" type="slidenum">
              <a:rPr lang="en-US" smtClean="0"/>
              <a:t>‹#›</a:t>
            </a:fld>
            <a:endParaRPr lang="en-US"/>
          </a:p>
        </p:txBody>
      </p:sp>
    </p:spTree>
    <p:extLst>
      <p:ext uri="{BB962C8B-B14F-4D97-AF65-F5344CB8AC3E}">
        <p14:creationId xmlns:p14="http://schemas.microsoft.com/office/powerpoint/2010/main" val="59361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D21E-2345-854E-BA35-952915DC21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BFAC32-BD4B-2F48-9970-0BA9C055F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6CF55DE1-01B2-F74C-B299-CD201817FFF9}"/>
              </a:ext>
            </a:extLst>
          </p:cNvPr>
          <p:cNvSpPr>
            <a:spLocks noGrp="1"/>
          </p:cNvSpPr>
          <p:nvPr>
            <p:ph type="dt" sz="half" idx="10"/>
          </p:nvPr>
        </p:nvSpPr>
        <p:spPr>
          <a:xfrm>
            <a:off x="838200" y="6316595"/>
            <a:ext cx="2743200" cy="365125"/>
          </a:xfrm>
        </p:spPr>
        <p:txBody>
          <a:bodyPr/>
          <a:lstStyle/>
          <a:p>
            <a:fld id="{DB71B8DE-4084-DA4F-ACA6-977FD53111E2}" type="datetimeFigureOut">
              <a:rPr lang="en-US" smtClean="0"/>
              <a:t>2/7/2023</a:t>
            </a:fld>
            <a:endParaRPr lang="en-US"/>
          </a:p>
        </p:txBody>
      </p:sp>
      <p:sp>
        <p:nvSpPr>
          <p:cNvPr id="8" name="Footer Placeholder 4">
            <a:extLst>
              <a:ext uri="{FF2B5EF4-FFF2-40B4-BE49-F238E27FC236}">
                <a16:creationId xmlns:a16="http://schemas.microsoft.com/office/drawing/2014/main" id="{752597A6-2510-B141-B179-791DFA3FF07E}"/>
              </a:ext>
            </a:extLst>
          </p:cNvPr>
          <p:cNvSpPr>
            <a:spLocks noGrp="1"/>
          </p:cNvSpPr>
          <p:nvPr>
            <p:ph type="ftr" sz="quarter" idx="11"/>
          </p:nvPr>
        </p:nvSpPr>
        <p:spPr>
          <a:xfrm>
            <a:off x="4038600" y="6316595"/>
            <a:ext cx="4114800" cy="365125"/>
          </a:xfrm>
        </p:spPr>
        <p:txBody>
          <a:bodyPr/>
          <a:lstStyle/>
          <a:p>
            <a:endParaRPr lang="en-US"/>
          </a:p>
        </p:txBody>
      </p:sp>
      <p:sp>
        <p:nvSpPr>
          <p:cNvPr id="9" name="Slide Number Placeholder 5">
            <a:extLst>
              <a:ext uri="{FF2B5EF4-FFF2-40B4-BE49-F238E27FC236}">
                <a16:creationId xmlns:a16="http://schemas.microsoft.com/office/drawing/2014/main" id="{7B691D01-1DF0-2542-A59A-A2CF5C183DBF}"/>
              </a:ext>
            </a:extLst>
          </p:cNvPr>
          <p:cNvSpPr>
            <a:spLocks noGrp="1"/>
          </p:cNvSpPr>
          <p:nvPr>
            <p:ph type="sldNum" sz="quarter" idx="12"/>
          </p:nvPr>
        </p:nvSpPr>
        <p:spPr>
          <a:xfrm>
            <a:off x="8610600" y="6316595"/>
            <a:ext cx="746760" cy="365125"/>
          </a:xfrm>
        </p:spPr>
        <p:txBody>
          <a:bodyPr/>
          <a:lstStyle/>
          <a:p>
            <a:fld id="{A3D54F39-5462-684E-B23E-5144E4D86366}" type="slidenum">
              <a:rPr lang="en-US" smtClean="0"/>
              <a:t>‹#›</a:t>
            </a:fld>
            <a:endParaRPr lang="en-US"/>
          </a:p>
        </p:txBody>
      </p:sp>
    </p:spTree>
    <p:extLst>
      <p:ext uri="{BB962C8B-B14F-4D97-AF65-F5344CB8AC3E}">
        <p14:creationId xmlns:p14="http://schemas.microsoft.com/office/powerpoint/2010/main" val="2840836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1E57-0843-344C-A51B-1AC5CC4264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1E31B-0D53-3E41-841E-9AD8189D28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24764E-3CFF-CE46-8DB2-F9A8AFE49D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1CCCE1DE-5B30-F747-9AA9-728E4B0ED948}"/>
              </a:ext>
            </a:extLst>
          </p:cNvPr>
          <p:cNvSpPr>
            <a:spLocks noGrp="1"/>
          </p:cNvSpPr>
          <p:nvPr>
            <p:ph type="dt" sz="half" idx="10"/>
          </p:nvPr>
        </p:nvSpPr>
        <p:spPr>
          <a:xfrm>
            <a:off x="838200" y="6316595"/>
            <a:ext cx="2743200" cy="365125"/>
          </a:xfrm>
        </p:spPr>
        <p:txBody>
          <a:bodyPr/>
          <a:lstStyle/>
          <a:p>
            <a:fld id="{DB71B8DE-4084-DA4F-ACA6-977FD53111E2}" type="datetimeFigureOut">
              <a:rPr lang="en-US" smtClean="0"/>
              <a:t>2/7/2023</a:t>
            </a:fld>
            <a:endParaRPr lang="en-US"/>
          </a:p>
        </p:txBody>
      </p:sp>
      <p:sp>
        <p:nvSpPr>
          <p:cNvPr id="9" name="Footer Placeholder 4">
            <a:extLst>
              <a:ext uri="{FF2B5EF4-FFF2-40B4-BE49-F238E27FC236}">
                <a16:creationId xmlns:a16="http://schemas.microsoft.com/office/drawing/2014/main" id="{FC01B76E-C13C-894E-A15B-6787E376A8A6}"/>
              </a:ext>
            </a:extLst>
          </p:cNvPr>
          <p:cNvSpPr>
            <a:spLocks noGrp="1"/>
          </p:cNvSpPr>
          <p:nvPr>
            <p:ph type="ftr" sz="quarter" idx="11"/>
          </p:nvPr>
        </p:nvSpPr>
        <p:spPr>
          <a:xfrm>
            <a:off x="4038600" y="6316595"/>
            <a:ext cx="4114800" cy="365125"/>
          </a:xfrm>
        </p:spPr>
        <p:txBody>
          <a:bodyPr/>
          <a:lstStyle/>
          <a:p>
            <a:endParaRPr lang="en-US"/>
          </a:p>
        </p:txBody>
      </p:sp>
      <p:sp>
        <p:nvSpPr>
          <p:cNvPr id="10" name="Slide Number Placeholder 5">
            <a:extLst>
              <a:ext uri="{FF2B5EF4-FFF2-40B4-BE49-F238E27FC236}">
                <a16:creationId xmlns:a16="http://schemas.microsoft.com/office/drawing/2014/main" id="{EF0FE5B6-6CBF-604B-BE25-EA27286170C4}"/>
              </a:ext>
            </a:extLst>
          </p:cNvPr>
          <p:cNvSpPr>
            <a:spLocks noGrp="1"/>
          </p:cNvSpPr>
          <p:nvPr>
            <p:ph type="sldNum" sz="quarter" idx="12"/>
          </p:nvPr>
        </p:nvSpPr>
        <p:spPr>
          <a:xfrm>
            <a:off x="8610600" y="6316595"/>
            <a:ext cx="746760" cy="365125"/>
          </a:xfrm>
        </p:spPr>
        <p:txBody>
          <a:bodyPr/>
          <a:lstStyle/>
          <a:p>
            <a:fld id="{A3D54F39-5462-684E-B23E-5144E4D86366}" type="slidenum">
              <a:rPr lang="en-US" smtClean="0"/>
              <a:t>‹#›</a:t>
            </a:fld>
            <a:endParaRPr lang="en-US"/>
          </a:p>
        </p:txBody>
      </p:sp>
    </p:spTree>
    <p:extLst>
      <p:ext uri="{BB962C8B-B14F-4D97-AF65-F5344CB8AC3E}">
        <p14:creationId xmlns:p14="http://schemas.microsoft.com/office/powerpoint/2010/main" val="335629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1B4A-546C-3E47-906F-4B27079297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DC9EDE-9FB8-2442-AB06-A2577ABD7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2B24B8-0D8C-874D-9342-6AB6116F6D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185885-706C-754E-8E01-FF34885EA9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3D379E-DF37-4E47-B365-8F391CC84D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F9D5A12A-FBC1-EF41-8A71-2ABF814301C0}"/>
              </a:ext>
            </a:extLst>
          </p:cNvPr>
          <p:cNvSpPr>
            <a:spLocks noGrp="1"/>
          </p:cNvSpPr>
          <p:nvPr>
            <p:ph type="dt" sz="half" idx="10"/>
          </p:nvPr>
        </p:nvSpPr>
        <p:spPr>
          <a:xfrm>
            <a:off x="838200" y="6316595"/>
            <a:ext cx="2743200" cy="365125"/>
          </a:xfrm>
        </p:spPr>
        <p:txBody>
          <a:bodyPr/>
          <a:lstStyle/>
          <a:p>
            <a:fld id="{DB71B8DE-4084-DA4F-ACA6-977FD53111E2}" type="datetimeFigureOut">
              <a:rPr lang="en-US" smtClean="0"/>
              <a:t>2/7/2023</a:t>
            </a:fld>
            <a:endParaRPr lang="en-US"/>
          </a:p>
        </p:txBody>
      </p:sp>
      <p:sp>
        <p:nvSpPr>
          <p:cNvPr id="11" name="Footer Placeholder 4">
            <a:extLst>
              <a:ext uri="{FF2B5EF4-FFF2-40B4-BE49-F238E27FC236}">
                <a16:creationId xmlns:a16="http://schemas.microsoft.com/office/drawing/2014/main" id="{DB9737F9-AEB2-3D40-8ACD-A78C642B98C5}"/>
              </a:ext>
            </a:extLst>
          </p:cNvPr>
          <p:cNvSpPr>
            <a:spLocks noGrp="1"/>
          </p:cNvSpPr>
          <p:nvPr>
            <p:ph type="ftr" sz="quarter" idx="11"/>
          </p:nvPr>
        </p:nvSpPr>
        <p:spPr>
          <a:xfrm>
            <a:off x="4038600" y="6316595"/>
            <a:ext cx="4114800" cy="365125"/>
          </a:xfrm>
        </p:spPr>
        <p:txBody>
          <a:bodyPr/>
          <a:lstStyle/>
          <a:p>
            <a:endParaRPr lang="en-US"/>
          </a:p>
        </p:txBody>
      </p:sp>
      <p:sp>
        <p:nvSpPr>
          <p:cNvPr id="12" name="Slide Number Placeholder 5">
            <a:extLst>
              <a:ext uri="{FF2B5EF4-FFF2-40B4-BE49-F238E27FC236}">
                <a16:creationId xmlns:a16="http://schemas.microsoft.com/office/drawing/2014/main" id="{B5C8B967-A0DB-074F-BAD0-8173DFC58C6B}"/>
              </a:ext>
            </a:extLst>
          </p:cNvPr>
          <p:cNvSpPr>
            <a:spLocks noGrp="1"/>
          </p:cNvSpPr>
          <p:nvPr>
            <p:ph type="sldNum" sz="quarter" idx="12"/>
          </p:nvPr>
        </p:nvSpPr>
        <p:spPr>
          <a:xfrm>
            <a:off x="8610600" y="6316595"/>
            <a:ext cx="746760" cy="365125"/>
          </a:xfrm>
        </p:spPr>
        <p:txBody>
          <a:bodyPr/>
          <a:lstStyle/>
          <a:p>
            <a:fld id="{A3D54F39-5462-684E-B23E-5144E4D86366}" type="slidenum">
              <a:rPr lang="en-US" smtClean="0"/>
              <a:t>‹#›</a:t>
            </a:fld>
            <a:endParaRPr lang="en-US"/>
          </a:p>
        </p:txBody>
      </p:sp>
    </p:spTree>
    <p:extLst>
      <p:ext uri="{BB962C8B-B14F-4D97-AF65-F5344CB8AC3E}">
        <p14:creationId xmlns:p14="http://schemas.microsoft.com/office/powerpoint/2010/main" val="4282145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01B68-02BE-4546-B525-DEEB543933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4C20A51-525E-D64F-B029-C18FE3CC44CC}"/>
              </a:ext>
            </a:extLst>
          </p:cNvPr>
          <p:cNvSpPr>
            <a:spLocks noGrp="1"/>
          </p:cNvSpPr>
          <p:nvPr>
            <p:ph type="dt" sz="half" idx="10"/>
          </p:nvPr>
        </p:nvSpPr>
        <p:spPr>
          <a:xfrm>
            <a:off x="838200" y="6316595"/>
            <a:ext cx="2743200" cy="365125"/>
          </a:xfrm>
        </p:spPr>
        <p:txBody>
          <a:bodyPr/>
          <a:lstStyle/>
          <a:p>
            <a:fld id="{DB71B8DE-4084-DA4F-ACA6-977FD53111E2}" type="datetimeFigureOut">
              <a:rPr lang="en-US" smtClean="0"/>
              <a:t>2/7/2023</a:t>
            </a:fld>
            <a:endParaRPr lang="en-US"/>
          </a:p>
        </p:txBody>
      </p:sp>
      <p:sp>
        <p:nvSpPr>
          <p:cNvPr id="7" name="Footer Placeholder 4">
            <a:extLst>
              <a:ext uri="{FF2B5EF4-FFF2-40B4-BE49-F238E27FC236}">
                <a16:creationId xmlns:a16="http://schemas.microsoft.com/office/drawing/2014/main" id="{590E028A-55F9-0C44-9E20-76C108FB86CD}"/>
              </a:ext>
            </a:extLst>
          </p:cNvPr>
          <p:cNvSpPr>
            <a:spLocks noGrp="1"/>
          </p:cNvSpPr>
          <p:nvPr>
            <p:ph type="ftr" sz="quarter" idx="11"/>
          </p:nvPr>
        </p:nvSpPr>
        <p:spPr>
          <a:xfrm>
            <a:off x="4038600" y="6316595"/>
            <a:ext cx="4114800" cy="365125"/>
          </a:xfrm>
        </p:spPr>
        <p:txBody>
          <a:bodyPr/>
          <a:lstStyle/>
          <a:p>
            <a:endParaRPr lang="en-US"/>
          </a:p>
        </p:txBody>
      </p:sp>
      <p:sp>
        <p:nvSpPr>
          <p:cNvPr id="8" name="Slide Number Placeholder 5">
            <a:extLst>
              <a:ext uri="{FF2B5EF4-FFF2-40B4-BE49-F238E27FC236}">
                <a16:creationId xmlns:a16="http://schemas.microsoft.com/office/drawing/2014/main" id="{76361C40-6AA0-1C44-BD4F-771E5CD2C536}"/>
              </a:ext>
            </a:extLst>
          </p:cNvPr>
          <p:cNvSpPr>
            <a:spLocks noGrp="1"/>
          </p:cNvSpPr>
          <p:nvPr>
            <p:ph type="sldNum" sz="quarter" idx="12"/>
          </p:nvPr>
        </p:nvSpPr>
        <p:spPr>
          <a:xfrm>
            <a:off x="8610600" y="6316595"/>
            <a:ext cx="746760" cy="365125"/>
          </a:xfrm>
        </p:spPr>
        <p:txBody>
          <a:bodyPr/>
          <a:lstStyle/>
          <a:p>
            <a:fld id="{A3D54F39-5462-684E-B23E-5144E4D86366}" type="slidenum">
              <a:rPr lang="en-US" smtClean="0"/>
              <a:t>‹#›</a:t>
            </a:fld>
            <a:endParaRPr lang="en-US"/>
          </a:p>
        </p:txBody>
      </p:sp>
    </p:spTree>
    <p:extLst>
      <p:ext uri="{BB962C8B-B14F-4D97-AF65-F5344CB8AC3E}">
        <p14:creationId xmlns:p14="http://schemas.microsoft.com/office/powerpoint/2010/main" val="39531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6BD4A56-D981-7F48-9ACD-63149A8D96BA}"/>
              </a:ext>
            </a:extLst>
          </p:cNvPr>
          <p:cNvSpPr>
            <a:spLocks noGrp="1"/>
          </p:cNvSpPr>
          <p:nvPr>
            <p:ph type="dt" sz="half" idx="10"/>
          </p:nvPr>
        </p:nvSpPr>
        <p:spPr>
          <a:xfrm>
            <a:off x="838200" y="6316595"/>
            <a:ext cx="2743200" cy="365125"/>
          </a:xfrm>
        </p:spPr>
        <p:txBody>
          <a:bodyPr/>
          <a:lstStyle/>
          <a:p>
            <a:fld id="{DB71B8DE-4084-DA4F-ACA6-977FD53111E2}" type="datetimeFigureOut">
              <a:rPr lang="en-US" smtClean="0"/>
              <a:t>2/7/2023</a:t>
            </a:fld>
            <a:endParaRPr lang="en-US"/>
          </a:p>
        </p:txBody>
      </p:sp>
      <p:sp>
        <p:nvSpPr>
          <p:cNvPr id="6" name="Footer Placeholder 4">
            <a:extLst>
              <a:ext uri="{FF2B5EF4-FFF2-40B4-BE49-F238E27FC236}">
                <a16:creationId xmlns:a16="http://schemas.microsoft.com/office/drawing/2014/main" id="{9139F4F8-923F-744A-B7FF-E91B47ADA0FA}"/>
              </a:ext>
            </a:extLst>
          </p:cNvPr>
          <p:cNvSpPr>
            <a:spLocks noGrp="1"/>
          </p:cNvSpPr>
          <p:nvPr>
            <p:ph type="ftr" sz="quarter" idx="11"/>
          </p:nvPr>
        </p:nvSpPr>
        <p:spPr>
          <a:xfrm>
            <a:off x="4038600" y="6316595"/>
            <a:ext cx="4114800" cy="365125"/>
          </a:xfrm>
        </p:spPr>
        <p:txBody>
          <a:bodyPr/>
          <a:lstStyle/>
          <a:p>
            <a:endParaRPr lang="en-US"/>
          </a:p>
        </p:txBody>
      </p:sp>
      <p:sp>
        <p:nvSpPr>
          <p:cNvPr id="7" name="Slide Number Placeholder 5">
            <a:extLst>
              <a:ext uri="{FF2B5EF4-FFF2-40B4-BE49-F238E27FC236}">
                <a16:creationId xmlns:a16="http://schemas.microsoft.com/office/drawing/2014/main" id="{F31C1789-0063-BB4C-BAE2-34877BBFFEA0}"/>
              </a:ext>
            </a:extLst>
          </p:cNvPr>
          <p:cNvSpPr>
            <a:spLocks noGrp="1"/>
          </p:cNvSpPr>
          <p:nvPr>
            <p:ph type="sldNum" sz="quarter" idx="12"/>
          </p:nvPr>
        </p:nvSpPr>
        <p:spPr>
          <a:xfrm>
            <a:off x="8610600" y="6316595"/>
            <a:ext cx="746760" cy="365125"/>
          </a:xfrm>
        </p:spPr>
        <p:txBody>
          <a:bodyPr/>
          <a:lstStyle/>
          <a:p>
            <a:fld id="{A3D54F39-5462-684E-B23E-5144E4D86366}" type="slidenum">
              <a:rPr lang="en-US" smtClean="0"/>
              <a:t>‹#›</a:t>
            </a:fld>
            <a:endParaRPr lang="en-US"/>
          </a:p>
        </p:txBody>
      </p:sp>
    </p:spTree>
    <p:extLst>
      <p:ext uri="{BB962C8B-B14F-4D97-AF65-F5344CB8AC3E}">
        <p14:creationId xmlns:p14="http://schemas.microsoft.com/office/powerpoint/2010/main" val="408130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777B-F3F6-8D43-A32B-428B4EA3CB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A98A29-675C-4D4F-9628-2B8B79F614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5BFA70-0895-8047-9808-533BD42CF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83FD4C07-56AE-D246-9EB6-FE584855972C}"/>
              </a:ext>
            </a:extLst>
          </p:cNvPr>
          <p:cNvSpPr>
            <a:spLocks noGrp="1"/>
          </p:cNvSpPr>
          <p:nvPr>
            <p:ph type="dt" sz="half" idx="10"/>
          </p:nvPr>
        </p:nvSpPr>
        <p:spPr>
          <a:xfrm>
            <a:off x="838200" y="6316595"/>
            <a:ext cx="2743200" cy="365125"/>
          </a:xfrm>
        </p:spPr>
        <p:txBody>
          <a:bodyPr/>
          <a:lstStyle/>
          <a:p>
            <a:fld id="{DB71B8DE-4084-DA4F-ACA6-977FD53111E2}" type="datetimeFigureOut">
              <a:rPr lang="en-US" smtClean="0"/>
              <a:t>2/7/2023</a:t>
            </a:fld>
            <a:endParaRPr lang="en-US"/>
          </a:p>
        </p:txBody>
      </p:sp>
      <p:sp>
        <p:nvSpPr>
          <p:cNvPr id="9" name="Footer Placeholder 4">
            <a:extLst>
              <a:ext uri="{FF2B5EF4-FFF2-40B4-BE49-F238E27FC236}">
                <a16:creationId xmlns:a16="http://schemas.microsoft.com/office/drawing/2014/main" id="{92C19958-C09B-E743-83DB-79E089C4CA46}"/>
              </a:ext>
            </a:extLst>
          </p:cNvPr>
          <p:cNvSpPr>
            <a:spLocks noGrp="1"/>
          </p:cNvSpPr>
          <p:nvPr>
            <p:ph type="ftr" sz="quarter" idx="11"/>
          </p:nvPr>
        </p:nvSpPr>
        <p:spPr>
          <a:xfrm>
            <a:off x="4038600" y="6316595"/>
            <a:ext cx="4114800" cy="365125"/>
          </a:xfrm>
        </p:spPr>
        <p:txBody>
          <a:bodyPr/>
          <a:lstStyle/>
          <a:p>
            <a:endParaRPr lang="en-US"/>
          </a:p>
        </p:txBody>
      </p:sp>
      <p:sp>
        <p:nvSpPr>
          <p:cNvPr id="10" name="Slide Number Placeholder 5">
            <a:extLst>
              <a:ext uri="{FF2B5EF4-FFF2-40B4-BE49-F238E27FC236}">
                <a16:creationId xmlns:a16="http://schemas.microsoft.com/office/drawing/2014/main" id="{37635099-F43A-9047-ACCA-4C1E75614BC1}"/>
              </a:ext>
            </a:extLst>
          </p:cNvPr>
          <p:cNvSpPr>
            <a:spLocks noGrp="1"/>
          </p:cNvSpPr>
          <p:nvPr>
            <p:ph type="sldNum" sz="quarter" idx="12"/>
          </p:nvPr>
        </p:nvSpPr>
        <p:spPr>
          <a:xfrm>
            <a:off x="8610600" y="6316595"/>
            <a:ext cx="746760" cy="365125"/>
          </a:xfrm>
        </p:spPr>
        <p:txBody>
          <a:bodyPr/>
          <a:lstStyle/>
          <a:p>
            <a:fld id="{A3D54F39-5462-684E-B23E-5144E4D86366}" type="slidenum">
              <a:rPr lang="en-US" smtClean="0"/>
              <a:t>‹#›</a:t>
            </a:fld>
            <a:endParaRPr lang="en-US"/>
          </a:p>
        </p:txBody>
      </p:sp>
    </p:spTree>
    <p:extLst>
      <p:ext uri="{BB962C8B-B14F-4D97-AF65-F5344CB8AC3E}">
        <p14:creationId xmlns:p14="http://schemas.microsoft.com/office/powerpoint/2010/main" val="1467393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E292-145B-D04B-901F-3ADAD4A37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6F9235-41C3-8146-BAAF-1E5ECF184F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1C25B8-B0B9-524A-8F40-5C5679168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BBC4CCD8-547C-4F4E-AB19-D624F43FB605}"/>
              </a:ext>
            </a:extLst>
          </p:cNvPr>
          <p:cNvSpPr>
            <a:spLocks noGrp="1"/>
          </p:cNvSpPr>
          <p:nvPr>
            <p:ph type="dt" sz="half" idx="10"/>
          </p:nvPr>
        </p:nvSpPr>
        <p:spPr>
          <a:xfrm>
            <a:off x="838200" y="6316595"/>
            <a:ext cx="2743200" cy="365125"/>
          </a:xfrm>
        </p:spPr>
        <p:txBody>
          <a:bodyPr/>
          <a:lstStyle/>
          <a:p>
            <a:fld id="{DB71B8DE-4084-DA4F-ACA6-977FD53111E2}" type="datetimeFigureOut">
              <a:rPr lang="en-US" smtClean="0"/>
              <a:t>2/7/2023</a:t>
            </a:fld>
            <a:endParaRPr lang="en-US"/>
          </a:p>
        </p:txBody>
      </p:sp>
      <p:sp>
        <p:nvSpPr>
          <p:cNvPr id="9" name="Footer Placeholder 4">
            <a:extLst>
              <a:ext uri="{FF2B5EF4-FFF2-40B4-BE49-F238E27FC236}">
                <a16:creationId xmlns:a16="http://schemas.microsoft.com/office/drawing/2014/main" id="{1C635EBB-D922-7843-A129-F6EDC5BADAEC}"/>
              </a:ext>
            </a:extLst>
          </p:cNvPr>
          <p:cNvSpPr>
            <a:spLocks noGrp="1"/>
          </p:cNvSpPr>
          <p:nvPr>
            <p:ph type="ftr" sz="quarter" idx="11"/>
          </p:nvPr>
        </p:nvSpPr>
        <p:spPr>
          <a:xfrm>
            <a:off x="4038600" y="6316595"/>
            <a:ext cx="4114800" cy="365125"/>
          </a:xfrm>
        </p:spPr>
        <p:txBody>
          <a:bodyPr/>
          <a:lstStyle/>
          <a:p>
            <a:endParaRPr lang="en-US"/>
          </a:p>
        </p:txBody>
      </p:sp>
      <p:sp>
        <p:nvSpPr>
          <p:cNvPr id="10" name="Slide Number Placeholder 5">
            <a:extLst>
              <a:ext uri="{FF2B5EF4-FFF2-40B4-BE49-F238E27FC236}">
                <a16:creationId xmlns:a16="http://schemas.microsoft.com/office/drawing/2014/main" id="{8693D7FE-BA2E-8746-8420-864C564754A0}"/>
              </a:ext>
            </a:extLst>
          </p:cNvPr>
          <p:cNvSpPr>
            <a:spLocks noGrp="1"/>
          </p:cNvSpPr>
          <p:nvPr>
            <p:ph type="sldNum" sz="quarter" idx="12"/>
          </p:nvPr>
        </p:nvSpPr>
        <p:spPr>
          <a:xfrm>
            <a:off x="8610600" y="6316595"/>
            <a:ext cx="746760" cy="365125"/>
          </a:xfrm>
        </p:spPr>
        <p:txBody>
          <a:bodyPr/>
          <a:lstStyle/>
          <a:p>
            <a:fld id="{A3D54F39-5462-684E-B23E-5144E4D86366}" type="slidenum">
              <a:rPr lang="en-US" smtClean="0"/>
              <a:t>‹#›</a:t>
            </a:fld>
            <a:endParaRPr lang="en-US"/>
          </a:p>
        </p:txBody>
      </p:sp>
    </p:spTree>
    <p:extLst>
      <p:ext uri="{BB962C8B-B14F-4D97-AF65-F5344CB8AC3E}">
        <p14:creationId xmlns:p14="http://schemas.microsoft.com/office/powerpoint/2010/main" val="367481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806FB3-86BF-204D-A4EC-32D6BE74C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9C8063-A3D8-6648-BD71-D03F835169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83273-C90B-D049-BD81-2E368404E6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1B8DE-4084-DA4F-ACA6-977FD53111E2}" type="datetimeFigureOut">
              <a:rPr lang="en-US" smtClean="0"/>
              <a:t>2/7/2023</a:t>
            </a:fld>
            <a:endParaRPr lang="en-US"/>
          </a:p>
        </p:txBody>
      </p:sp>
      <p:sp>
        <p:nvSpPr>
          <p:cNvPr id="5" name="Footer Placeholder 4">
            <a:extLst>
              <a:ext uri="{FF2B5EF4-FFF2-40B4-BE49-F238E27FC236}">
                <a16:creationId xmlns:a16="http://schemas.microsoft.com/office/drawing/2014/main" id="{63B04BF8-DC42-4D4D-A5C3-377976576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A6AC9C-4A27-9045-B151-078B5491A2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54F39-5462-684E-B23E-5144E4D86366}" type="slidenum">
              <a:rPr lang="en-US" smtClean="0"/>
              <a:t>‹#›</a:t>
            </a:fld>
            <a:endParaRPr lang="en-US"/>
          </a:p>
        </p:txBody>
      </p:sp>
      <p:pic>
        <p:nvPicPr>
          <p:cNvPr id="8" name="Picture 7">
            <a:extLst>
              <a:ext uri="{FF2B5EF4-FFF2-40B4-BE49-F238E27FC236}">
                <a16:creationId xmlns:a16="http://schemas.microsoft.com/office/drawing/2014/main" id="{8F3CADB5-ECED-A949-974F-ED8866AF6BFB}"/>
              </a:ext>
            </a:extLst>
          </p:cNvPr>
          <p:cNvPicPr>
            <a:picLocks noChangeAspect="1"/>
          </p:cNvPicPr>
          <p:nvPr userDrawn="1"/>
        </p:nvPicPr>
        <p:blipFill>
          <a:blip r:embed="rId13"/>
          <a:srcRect/>
          <a:stretch/>
        </p:blipFill>
        <p:spPr>
          <a:xfrm>
            <a:off x="0" y="0"/>
            <a:ext cx="12192000" cy="6858000"/>
          </a:xfrm>
          <a:prstGeom prst="rect">
            <a:avLst/>
          </a:prstGeom>
        </p:spPr>
      </p:pic>
      <p:sp>
        <p:nvSpPr>
          <p:cNvPr id="9" name="Subtitle 2">
            <a:extLst>
              <a:ext uri="{FF2B5EF4-FFF2-40B4-BE49-F238E27FC236}">
                <a16:creationId xmlns:a16="http://schemas.microsoft.com/office/drawing/2014/main" id="{3371C270-1F1B-E244-A02A-35643D3601A1}"/>
              </a:ext>
            </a:extLst>
          </p:cNvPr>
          <p:cNvSpPr txBox="1">
            <a:spLocks/>
          </p:cNvSpPr>
          <p:nvPr userDrawn="1"/>
        </p:nvSpPr>
        <p:spPr>
          <a:xfrm rot="16200000">
            <a:off x="10008720" y="3605919"/>
            <a:ext cx="4002834" cy="172372"/>
          </a:xfrm>
          <a:prstGeom prst="rect">
            <a:avLst/>
          </a:prstGeom>
        </p:spPr>
        <p:txBody>
          <a:bodyPr>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YOGI BEAR and all related characters and elements © &amp; ™ Hanna-Barbera. (s23)</a:t>
            </a:r>
          </a:p>
        </p:txBody>
      </p:sp>
      <p:sp>
        <p:nvSpPr>
          <p:cNvPr id="7" name="TextBox 6">
            <a:extLst>
              <a:ext uri="{FF2B5EF4-FFF2-40B4-BE49-F238E27FC236}">
                <a16:creationId xmlns:a16="http://schemas.microsoft.com/office/drawing/2014/main" id="{7674219A-E476-9433-8B6B-CF43E2541902}"/>
              </a:ext>
            </a:extLst>
          </p:cNvPr>
          <p:cNvSpPr txBox="1"/>
          <p:nvPr userDrawn="1"/>
        </p:nvSpPr>
        <p:spPr>
          <a:xfrm>
            <a:off x="432486" y="6538912"/>
            <a:ext cx="367408" cy="276999"/>
          </a:xfrm>
          <a:prstGeom prst="rect">
            <a:avLst/>
          </a:prstGeom>
          <a:noFill/>
        </p:spPr>
        <p:txBody>
          <a:bodyPr wrap="none" rtlCol="0">
            <a:spAutoFit/>
          </a:bodyPr>
          <a:lstStyle/>
          <a:p>
            <a:fld id="{6F7DF738-7680-F74D-A0FD-A9CBF92E28C6}" type="slidenum">
              <a:rPr lang="en-US" sz="1200" b="1" smtClean="0">
                <a:solidFill>
                  <a:schemeClr val="bg1"/>
                </a:solidFill>
              </a:rPr>
              <a:t>‹#›</a:t>
            </a:fld>
            <a:endParaRPr lang="en-US" sz="1200" b="1" dirty="0">
              <a:solidFill>
                <a:schemeClr val="bg1"/>
              </a:solidFill>
            </a:endParaRPr>
          </a:p>
        </p:txBody>
      </p:sp>
    </p:spTree>
    <p:extLst>
      <p:ext uri="{BB962C8B-B14F-4D97-AF65-F5344CB8AC3E}">
        <p14:creationId xmlns:p14="http://schemas.microsoft.com/office/powerpoint/2010/main" val="2542128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Lhart@leisure-systems.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B7D916-3BC6-4047-BC7D-798AFE6658BF}"/>
              </a:ext>
            </a:extLst>
          </p:cNvPr>
          <p:cNvPicPr>
            <a:picLocks noChangeAspect="1"/>
          </p:cNvPicPr>
          <p:nvPr/>
        </p:nvPicPr>
        <p:blipFill>
          <a:blip r:embed="rId3"/>
          <a:src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9E8A1E4C-B285-5C48-ADC4-097FC5DA33F5}"/>
              </a:ext>
            </a:extLst>
          </p:cNvPr>
          <p:cNvSpPr>
            <a:spLocks noGrp="1"/>
          </p:cNvSpPr>
          <p:nvPr>
            <p:ph type="subTitle" idx="1"/>
          </p:nvPr>
        </p:nvSpPr>
        <p:spPr>
          <a:xfrm>
            <a:off x="1524000" y="6647304"/>
            <a:ext cx="9144000" cy="210696"/>
          </a:xfrm>
        </p:spPr>
        <p:txBody>
          <a:bodyPr>
            <a:normAutofit fontScale="92500" lnSpcReduction="10000"/>
          </a:bodyPr>
          <a:lstStyle/>
          <a:p>
            <a:r>
              <a:rPr lang="en-US" sz="1000" dirty="0"/>
              <a:t>YOGI BEAR and all related characters and elements © &amp; ™ Hanna-Barbera. (s23)</a:t>
            </a:r>
          </a:p>
        </p:txBody>
      </p:sp>
    </p:spTree>
    <p:extLst>
      <p:ext uri="{BB962C8B-B14F-4D97-AF65-F5344CB8AC3E}">
        <p14:creationId xmlns:p14="http://schemas.microsoft.com/office/powerpoint/2010/main" val="389394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Import Instructions</a:t>
            </a:r>
          </a:p>
        </p:txBody>
      </p:sp>
      <p:sp>
        <p:nvSpPr>
          <p:cNvPr id="3" name="Content Placeholder 2"/>
          <p:cNvSpPr>
            <a:spLocks noGrp="1"/>
          </p:cNvSpPr>
          <p:nvPr>
            <p:ph idx="1"/>
          </p:nvPr>
        </p:nvSpPr>
        <p:spPr/>
        <p:txBody>
          <a:bodyPr>
            <a:normAutofit/>
          </a:bodyPr>
          <a:lstStyle/>
          <a:p>
            <a:pPr>
              <a:defRPr/>
            </a:pPr>
            <a:r>
              <a:rPr lang="en-US" sz="2000" dirty="0">
                <a:ea typeface="ＭＳ Ｐゴシック" charset="0"/>
              </a:rPr>
              <a:t>Once the “Process” button is clicked, the points are automatically posted to the account.  This summary screen comes up:</a:t>
            </a:r>
          </a:p>
          <a:p>
            <a:pPr>
              <a:defRPr/>
            </a:pPr>
            <a:endParaRPr lang="en-US" sz="2000" dirty="0">
              <a:ea typeface="ＭＳ Ｐゴシック"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950" y="3000234"/>
            <a:ext cx="45720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98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Import Instructions</a:t>
            </a:r>
          </a:p>
        </p:txBody>
      </p:sp>
      <p:sp>
        <p:nvSpPr>
          <p:cNvPr id="3" name="Content Placeholder 2"/>
          <p:cNvSpPr>
            <a:spLocks noGrp="1"/>
          </p:cNvSpPr>
          <p:nvPr>
            <p:ph idx="1"/>
          </p:nvPr>
        </p:nvSpPr>
        <p:spPr/>
        <p:txBody>
          <a:bodyPr/>
          <a:lstStyle/>
          <a:p>
            <a:r>
              <a:rPr lang="en-US" dirty="0">
                <a:ea typeface="ＭＳ Ｐゴシック" charset="0"/>
              </a:rPr>
              <a:t>There is a breakdown on the far right, select view, and the detail will come up of the points that were entered by member.</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966" y="3831255"/>
            <a:ext cx="38957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223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Import Instructions</a:t>
            </a:r>
          </a:p>
        </p:txBody>
      </p:sp>
      <p:sp>
        <p:nvSpPr>
          <p:cNvPr id="3" name="Content Placeholder 2"/>
          <p:cNvSpPr>
            <a:spLocks noGrp="1"/>
          </p:cNvSpPr>
          <p:nvPr>
            <p:ph idx="1"/>
          </p:nvPr>
        </p:nvSpPr>
        <p:spPr/>
        <p:txBody>
          <a:bodyPr/>
          <a:lstStyle/>
          <a:p>
            <a:r>
              <a:rPr lang="en-US" dirty="0">
                <a:ea typeface="ＭＳ Ｐゴシック" charset="0"/>
              </a:rPr>
              <a:t>If a mistake is made while entering, this is easy to correct (by deleting the transaction line).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461983"/>
            <a:ext cx="8382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47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Import Instructions</a:t>
            </a:r>
          </a:p>
        </p:txBody>
      </p:sp>
      <p:sp>
        <p:nvSpPr>
          <p:cNvPr id="3" name="Content Placeholder 2"/>
          <p:cNvSpPr>
            <a:spLocks noGrp="1"/>
          </p:cNvSpPr>
          <p:nvPr>
            <p:ph idx="1"/>
          </p:nvPr>
        </p:nvSpPr>
        <p:spPr/>
        <p:txBody>
          <a:bodyPr>
            <a:normAutofit/>
          </a:bodyPr>
          <a:lstStyle/>
          <a:p>
            <a:pPr>
              <a:defRPr/>
            </a:pPr>
            <a:r>
              <a:rPr lang="en-US" sz="3000" dirty="0">
                <a:ea typeface="ＭＳ Ｐゴシック" charset="0"/>
              </a:rPr>
              <a:t>However, if the “process” button has been clicked, and the summary screen has appeared, then Camp Jellystone will need to make the corrections. Contact Lauri to request these corrections (Lhart@campjellystone.com)</a:t>
            </a:r>
          </a:p>
          <a:p>
            <a:pPr>
              <a:defRPr/>
            </a:pPr>
            <a:r>
              <a:rPr lang="en-US" sz="3000" dirty="0">
                <a:ea typeface="ＭＳ Ｐゴシック" charset="0"/>
              </a:rPr>
              <a:t>Common mistakes are :</a:t>
            </a:r>
          </a:p>
          <a:p>
            <a:pPr lvl="3">
              <a:defRPr/>
            </a:pPr>
            <a:r>
              <a:rPr lang="en-US" dirty="0"/>
              <a:t>The wrong member entered</a:t>
            </a:r>
          </a:p>
          <a:p>
            <a:pPr lvl="3">
              <a:defRPr/>
            </a:pPr>
            <a:r>
              <a:rPr lang="en-US" dirty="0"/>
              <a:t>Incorrect date (especially year)</a:t>
            </a:r>
          </a:p>
          <a:p>
            <a:pPr lvl="3">
              <a:defRPr/>
            </a:pPr>
            <a:r>
              <a:rPr lang="en-US" dirty="0"/>
              <a:t>Incorrect transaction type (“cabin/site” selected for golf cart rental instead of “other”)</a:t>
            </a:r>
          </a:p>
          <a:p>
            <a:endParaRPr lang="en-US" dirty="0"/>
          </a:p>
        </p:txBody>
      </p:sp>
    </p:spTree>
    <p:extLst>
      <p:ext uri="{BB962C8B-B14F-4D97-AF65-F5344CB8AC3E}">
        <p14:creationId xmlns:p14="http://schemas.microsoft.com/office/powerpoint/2010/main" val="12193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Import Instructions</a:t>
            </a:r>
          </a:p>
        </p:txBody>
      </p:sp>
      <p:sp>
        <p:nvSpPr>
          <p:cNvPr id="3" name="Content Placeholder 2"/>
          <p:cNvSpPr>
            <a:spLocks noGrp="1"/>
          </p:cNvSpPr>
          <p:nvPr>
            <p:ph idx="1"/>
          </p:nvPr>
        </p:nvSpPr>
        <p:spPr/>
        <p:txBody>
          <a:bodyPr>
            <a:normAutofit/>
          </a:bodyPr>
          <a:lstStyle/>
          <a:p>
            <a:r>
              <a:rPr lang="en-US" dirty="0">
                <a:ea typeface="ＭＳ Ｐゴシック" charset="0"/>
              </a:rPr>
              <a:t>Be sure to enter transactions in small batches, the system will time out if the process button is not selected in a timely manner</a:t>
            </a:r>
          </a:p>
          <a:p>
            <a:r>
              <a:rPr lang="en-US" dirty="0">
                <a:ea typeface="ＭＳ Ｐゴシック" charset="0"/>
              </a:rPr>
              <a:t>If you have any questions about this training, or if you have forgotten your login information for Incentive Control, then please contact Lauri Hart, </a:t>
            </a:r>
            <a:r>
              <a:rPr lang="en-US" dirty="0">
                <a:ea typeface="ＭＳ Ｐゴシック" charset="0"/>
                <a:hlinkClick r:id="rId2"/>
              </a:rPr>
              <a:t>Lhart@campjellystone.com</a:t>
            </a:r>
            <a:r>
              <a:rPr lang="en-US" dirty="0">
                <a:ea typeface="ＭＳ Ｐゴシック" charset="0"/>
              </a:rPr>
              <a:t>, or 248-905-1943.</a:t>
            </a:r>
          </a:p>
          <a:p>
            <a:endParaRPr lang="en-US" dirty="0"/>
          </a:p>
        </p:txBody>
      </p:sp>
    </p:spTree>
    <p:extLst>
      <p:ext uri="{BB962C8B-B14F-4D97-AF65-F5344CB8AC3E}">
        <p14:creationId xmlns:p14="http://schemas.microsoft.com/office/powerpoint/2010/main" val="290033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B7D916-3BC6-4047-BC7D-798AFE6658BF}"/>
              </a:ext>
            </a:extLst>
          </p:cNvPr>
          <p:cNvPicPr>
            <a:picLocks noChangeAspect="1"/>
          </p:cNvPicPr>
          <p:nvPr/>
        </p:nvPicPr>
        <p:blipFill>
          <a:blip r:embed="rId3"/>
          <a:src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8D210BB7-B4A5-0F40-8117-23B4B09816D0}"/>
              </a:ext>
            </a:extLst>
          </p:cNvPr>
          <p:cNvSpPr>
            <a:spLocks noGrp="1"/>
          </p:cNvSpPr>
          <p:nvPr>
            <p:ph type="subTitle" idx="1"/>
          </p:nvPr>
        </p:nvSpPr>
        <p:spPr>
          <a:xfrm>
            <a:off x="1524000" y="6647304"/>
            <a:ext cx="9144000" cy="210696"/>
          </a:xfrm>
        </p:spPr>
        <p:txBody>
          <a:bodyPr>
            <a:normAutofit fontScale="92500" lnSpcReduction="10000"/>
          </a:bodyPr>
          <a:lstStyle/>
          <a:p>
            <a:r>
              <a:rPr lang="en-US" sz="1000" dirty="0"/>
              <a:t>YOGI BEAR and all related characters and elements © &amp; ™ Hanna-Barbera. (s23)</a:t>
            </a:r>
          </a:p>
        </p:txBody>
      </p:sp>
    </p:spTree>
    <p:extLst>
      <p:ext uri="{BB962C8B-B14F-4D97-AF65-F5344CB8AC3E}">
        <p14:creationId xmlns:p14="http://schemas.microsoft.com/office/powerpoint/2010/main" val="394409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37350-3B3A-FBE8-13F5-E8EF0F65AA6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03CBC7E-E800-2DC1-0C91-4482F3E7392D}"/>
              </a:ext>
            </a:extLst>
          </p:cNvPr>
          <p:cNvSpPr>
            <a:spLocks noGrp="1"/>
          </p:cNvSpPr>
          <p:nvPr>
            <p:ph type="subTitle" idx="1"/>
          </p:nvPr>
        </p:nvSpPr>
        <p:spPr/>
        <p:txBody>
          <a:bodyPr/>
          <a:lstStyle/>
          <a:p>
            <a:endParaRPr lang="en-US" dirty="0"/>
          </a:p>
          <a:p>
            <a:r>
              <a:rPr lang="en-US" sz="2800" dirty="0"/>
              <a:t>Points Import Instructions</a:t>
            </a:r>
          </a:p>
        </p:txBody>
      </p:sp>
      <p:pic>
        <p:nvPicPr>
          <p:cNvPr id="5" name="Picture 4" descr="A picture containing text, clipart&#10;&#10;Description automatically generated">
            <a:extLst>
              <a:ext uri="{FF2B5EF4-FFF2-40B4-BE49-F238E27FC236}">
                <a16:creationId xmlns:a16="http://schemas.microsoft.com/office/drawing/2014/main" id="{D82AFB4B-D5FD-EA99-E1BC-1C833F501A53}"/>
              </a:ext>
            </a:extLst>
          </p:cNvPr>
          <p:cNvPicPr>
            <a:picLocks noChangeAspect="1"/>
          </p:cNvPicPr>
          <p:nvPr/>
        </p:nvPicPr>
        <p:blipFill>
          <a:blip r:embed="rId2"/>
          <a:stretch>
            <a:fillRect/>
          </a:stretch>
        </p:blipFill>
        <p:spPr>
          <a:xfrm>
            <a:off x="3352800" y="1600200"/>
            <a:ext cx="5486400" cy="1734312"/>
          </a:xfrm>
          <a:prstGeom prst="rect">
            <a:avLst/>
          </a:prstGeom>
        </p:spPr>
      </p:pic>
    </p:spTree>
    <p:extLst>
      <p:ext uri="{BB962C8B-B14F-4D97-AF65-F5344CB8AC3E}">
        <p14:creationId xmlns:p14="http://schemas.microsoft.com/office/powerpoint/2010/main" val="257701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7738" y="1894218"/>
            <a:ext cx="5643349" cy="2554545"/>
          </a:xfrm>
          <a:prstGeom prst="rect">
            <a:avLst/>
          </a:prstGeom>
        </p:spPr>
        <p:txBody>
          <a:bodyPr wrap="square">
            <a:spAutoFit/>
          </a:bodyPr>
          <a:lstStyle/>
          <a:p>
            <a:pPr algn="ctr">
              <a:defRPr/>
            </a:pPr>
            <a:r>
              <a:rPr lang="en-US" sz="3200" b="1" dirty="0">
                <a:ea typeface="ＭＳ Ｐゴシック" charset="0"/>
              </a:rPr>
              <a:t>This is training to import Points into Incentive Control for Members to receive points for cabin/sites, store, and other transactions.</a:t>
            </a:r>
          </a:p>
        </p:txBody>
      </p:sp>
    </p:spTree>
    <p:extLst>
      <p:ext uri="{BB962C8B-B14F-4D97-AF65-F5344CB8AC3E}">
        <p14:creationId xmlns:p14="http://schemas.microsoft.com/office/powerpoint/2010/main" val="419881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rPr>
              <a:t>Points Import Instructions</a:t>
            </a:r>
            <a:endParaRPr lang="en-US" dirty="0"/>
          </a:p>
        </p:txBody>
      </p:sp>
      <p:sp>
        <p:nvSpPr>
          <p:cNvPr id="3" name="Content Placeholder 2"/>
          <p:cNvSpPr>
            <a:spLocks noGrp="1"/>
          </p:cNvSpPr>
          <p:nvPr>
            <p:ph idx="1"/>
          </p:nvPr>
        </p:nvSpPr>
        <p:spPr/>
        <p:txBody>
          <a:bodyPr/>
          <a:lstStyle/>
          <a:p>
            <a:pPr>
              <a:buNone/>
              <a:defRPr/>
            </a:pPr>
            <a:r>
              <a:rPr lang="en-US" sz="2000" dirty="0">
                <a:ea typeface="ＭＳ Ｐゴシック" charset="0"/>
              </a:rPr>
              <a:t>Web-based Point Entry in Incentive Control</a:t>
            </a:r>
          </a:p>
          <a:p>
            <a:pPr>
              <a:defRPr/>
            </a:pPr>
            <a:r>
              <a:rPr lang="en-US" sz="2000" dirty="0">
                <a:ea typeface="ＭＳ Ｐゴシック" charset="0"/>
              </a:rPr>
              <a:t>Login to Incentive Control (https://rp1.incentivecontrol.com) as you normally would</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848" y="3474403"/>
            <a:ext cx="4035964"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32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Import Instructions</a:t>
            </a:r>
          </a:p>
        </p:txBody>
      </p:sp>
      <p:sp>
        <p:nvSpPr>
          <p:cNvPr id="3" name="Content Placeholder 2"/>
          <p:cNvSpPr>
            <a:spLocks noGrp="1"/>
          </p:cNvSpPr>
          <p:nvPr>
            <p:ph idx="1"/>
          </p:nvPr>
        </p:nvSpPr>
        <p:spPr/>
        <p:txBody>
          <a:bodyPr/>
          <a:lstStyle/>
          <a:p>
            <a:r>
              <a:rPr lang="en-US" sz="2400" dirty="0">
                <a:ea typeface="ＭＳ Ｐゴシック" charset="0"/>
              </a:rPr>
              <a:t>Remember that the username is the 4  or 5-digit park number, then “.”, then “admin”).  Enter password.  And click “Login” button.</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3276601"/>
            <a:ext cx="49244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85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Import Instructions</a:t>
            </a:r>
          </a:p>
        </p:txBody>
      </p:sp>
      <p:sp>
        <p:nvSpPr>
          <p:cNvPr id="3" name="Content Placeholder 2"/>
          <p:cNvSpPr>
            <a:spLocks noGrp="1"/>
          </p:cNvSpPr>
          <p:nvPr>
            <p:ph idx="1"/>
          </p:nvPr>
        </p:nvSpPr>
        <p:spPr/>
        <p:txBody>
          <a:bodyPr/>
          <a:lstStyle/>
          <a:p>
            <a:r>
              <a:rPr lang="en-US" dirty="0">
                <a:ea typeface="ＭＳ Ｐゴシック" charset="0"/>
              </a:rPr>
              <a:t>There is a tab at top entitled “Points Import”</a:t>
            </a:r>
          </a:p>
          <a:p>
            <a:endParaRPr lang="en-US" dirty="0"/>
          </a:p>
        </p:txBody>
      </p:sp>
      <p:pic>
        <p:nvPicPr>
          <p:cNvPr id="14" name="Picture 13" descr="Graphical user interface, website&#10;&#10;Description automatically generated">
            <a:extLst>
              <a:ext uri="{FF2B5EF4-FFF2-40B4-BE49-F238E27FC236}">
                <a16:creationId xmlns:a16="http://schemas.microsoft.com/office/drawing/2014/main" id="{DEC5D683-8294-1EDB-0DCD-01E2BF0D1EDE}"/>
              </a:ext>
            </a:extLst>
          </p:cNvPr>
          <p:cNvPicPr>
            <a:picLocks noChangeAspect="1"/>
          </p:cNvPicPr>
          <p:nvPr/>
        </p:nvPicPr>
        <p:blipFill>
          <a:blip r:embed="rId2"/>
          <a:stretch>
            <a:fillRect/>
          </a:stretch>
        </p:blipFill>
        <p:spPr>
          <a:xfrm>
            <a:off x="2892183" y="2975304"/>
            <a:ext cx="5328216" cy="2926080"/>
          </a:xfrm>
          <a:prstGeom prst="rect">
            <a:avLst/>
          </a:prstGeom>
        </p:spPr>
      </p:pic>
    </p:spTree>
    <p:extLst>
      <p:ext uri="{BB962C8B-B14F-4D97-AF65-F5344CB8AC3E}">
        <p14:creationId xmlns:p14="http://schemas.microsoft.com/office/powerpoint/2010/main" val="416860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Import Instructions</a:t>
            </a:r>
          </a:p>
        </p:txBody>
      </p:sp>
      <p:sp>
        <p:nvSpPr>
          <p:cNvPr id="3" name="Content Placeholder 2"/>
          <p:cNvSpPr>
            <a:spLocks noGrp="1"/>
          </p:cNvSpPr>
          <p:nvPr>
            <p:ph idx="1"/>
          </p:nvPr>
        </p:nvSpPr>
        <p:spPr/>
        <p:txBody>
          <a:bodyPr/>
          <a:lstStyle/>
          <a:p>
            <a:r>
              <a:rPr lang="en-US" dirty="0">
                <a:ea typeface="ＭＳ Ｐゴシック" charset="0"/>
              </a:rPr>
              <a:t>Then from the drop-down menu, select “Club Yogi-Manual Points Load”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958" y="3385603"/>
            <a:ext cx="4316886" cy="2743200"/>
          </a:xfrm>
          <a:prstGeom prst="rect">
            <a:avLst/>
          </a:prstGeom>
        </p:spPr>
      </p:pic>
    </p:spTree>
    <p:extLst>
      <p:ext uri="{BB962C8B-B14F-4D97-AF65-F5344CB8AC3E}">
        <p14:creationId xmlns:p14="http://schemas.microsoft.com/office/powerpoint/2010/main" val="370581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Import Instructions</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4389" y="1773735"/>
            <a:ext cx="7407281" cy="35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34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Import Instructions</a:t>
            </a:r>
          </a:p>
        </p:txBody>
      </p:sp>
      <p:sp>
        <p:nvSpPr>
          <p:cNvPr id="3" name="Content Placeholder 2"/>
          <p:cNvSpPr>
            <a:spLocks noGrp="1"/>
          </p:cNvSpPr>
          <p:nvPr>
            <p:ph idx="1"/>
          </p:nvPr>
        </p:nvSpPr>
        <p:spPr>
          <a:xfrm>
            <a:off x="1981200" y="2099617"/>
            <a:ext cx="8229600" cy="4026547"/>
          </a:xfrm>
        </p:spPr>
        <p:txBody>
          <a:bodyPr>
            <a:normAutofit/>
          </a:bodyPr>
          <a:lstStyle/>
          <a:p>
            <a:pPr>
              <a:buNone/>
              <a:defRPr/>
            </a:pPr>
            <a:r>
              <a:rPr lang="en-US" sz="1400" dirty="0">
                <a:ea typeface="ＭＳ Ｐゴシック" charset="0"/>
              </a:rPr>
              <a:t>The instructions for entry are at the top of the web page.</a:t>
            </a:r>
          </a:p>
          <a:p>
            <a:pPr lvl="1">
              <a:defRPr/>
            </a:pPr>
            <a:r>
              <a:rPr lang="en-US" sz="1400" dirty="0"/>
              <a:t>Enter member name or Club Yogi Rewards number –it will lookup by either and select the correct one when it comes up. Be sure your cursor is not below the member number or member name.</a:t>
            </a:r>
          </a:p>
          <a:p>
            <a:pPr lvl="1">
              <a:defRPr/>
            </a:pPr>
            <a:r>
              <a:rPr lang="en-US" sz="1400" dirty="0"/>
              <a:t>Enter the date of the transaction (be sure you have selected the correct year).  For cabin/sites, the transaction date will be the departure date. You will have to go back several times to select year, then month, and date from the calendar drop down</a:t>
            </a:r>
          </a:p>
          <a:p>
            <a:pPr lvl="1">
              <a:defRPr/>
            </a:pPr>
            <a:r>
              <a:rPr lang="en-US" sz="1400" dirty="0"/>
              <a:t>Select what type of transaction (Cabin/Site, Store or Other)</a:t>
            </a:r>
          </a:p>
          <a:p>
            <a:pPr lvl="1">
              <a:defRPr/>
            </a:pPr>
            <a:r>
              <a:rPr lang="en-US" sz="1400" dirty="0"/>
              <a:t>Add a </a:t>
            </a:r>
            <a:r>
              <a:rPr lang="en-US" sz="1400" b="1" i="1" dirty="0"/>
              <a:t>description</a:t>
            </a:r>
            <a:r>
              <a:rPr lang="en-US" sz="1400" dirty="0"/>
              <a:t> on the type of site and the dates of stay (WES Site May 23-24). Also, add a </a:t>
            </a:r>
            <a:r>
              <a:rPr lang="en-US" sz="1400" b="1" i="1" dirty="0"/>
              <a:t>description</a:t>
            </a:r>
            <a:r>
              <a:rPr lang="en-US" sz="1400" dirty="0"/>
              <a:t> if you have selected the Other category (.</a:t>
            </a:r>
            <a:r>
              <a:rPr lang="en-US" sz="1400" dirty="0" err="1"/>
              <a:t>ie</a:t>
            </a:r>
            <a:r>
              <a:rPr lang="en-US" sz="1400" dirty="0"/>
              <a:t>. golf cart rental, wristbands, guest fee, etc.).</a:t>
            </a:r>
          </a:p>
          <a:p>
            <a:pPr lvl="1">
              <a:defRPr/>
            </a:pPr>
            <a:r>
              <a:rPr lang="en-US" sz="1400" dirty="0"/>
              <a:t>For store purchases, you can total the transactions for the stay and put in the description “POS” and enter date range</a:t>
            </a:r>
          </a:p>
          <a:p>
            <a:pPr lvl="1">
              <a:defRPr/>
            </a:pPr>
            <a:r>
              <a:rPr lang="en-US" sz="1400" dirty="0"/>
              <a:t>Select your Park (it should come up automatically)</a:t>
            </a:r>
          </a:p>
          <a:p>
            <a:pPr lvl="1">
              <a:defRPr/>
            </a:pPr>
            <a:r>
              <a:rPr lang="en-US" sz="1400" dirty="0"/>
              <a:t>Then enter the dollar amount (all amounts are before tax)</a:t>
            </a:r>
          </a:p>
          <a:p>
            <a:pPr lvl="1">
              <a:defRPr/>
            </a:pPr>
            <a:r>
              <a:rPr lang="en-US" sz="1400" dirty="0"/>
              <a:t>To add another transaction or member, then insert new row</a:t>
            </a:r>
          </a:p>
          <a:p>
            <a:pPr lvl="1">
              <a:defRPr/>
            </a:pPr>
            <a:r>
              <a:rPr lang="en-US" sz="1400" dirty="0"/>
              <a:t>When finished, select process.  The transaction will post in real time.</a:t>
            </a:r>
          </a:p>
        </p:txBody>
      </p:sp>
    </p:spTree>
    <p:extLst>
      <p:ext uri="{BB962C8B-B14F-4D97-AF65-F5344CB8AC3E}">
        <p14:creationId xmlns:p14="http://schemas.microsoft.com/office/powerpoint/2010/main" val="3646032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609</Words>
  <Application>Microsoft Office PowerPoint</Application>
  <PresentationFormat>Widescreen</PresentationFormat>
  <Paragraphs>43</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Points Import Instructions</vt:lpstr>
      <vt:lpstr>Points Import Instructions</vt:lpstr>
      <vt:lpstr>Points Import Instructions</vt:lpstr>
      <vt:lpstr>Points Import Instructions</vt:lpstr>
      <vt:lpstr>Points Import Instructions</vt:lpstr>
      <vt:lpstr>Points Import Instructions</vt:lpstr>
      <vt:lpstr>Points Import Instructions</vt:lpstr>
      <vt:lpstr>Points Import Instructions</vt:lpstr>
      <vt:lpstr>Points Import Instructions</vt:lpstr>
      <vt:lpstr>Points Import Instructions</vt:lpstr>
      <vt:lpstr>Points Import Instructions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 Hayes</dc:creator>
  <cp:lastModifiedBy>Lauri Hart</cp:lastModifiedBy>
  <cp:revision>11</cp:revision>
  <dcterms:created xsi:type="dcterms:W3CDTF">2019-02-06T14:30:44Z</dcterms:created>
  <dcterms:modified xsi:type="dcterms:W3CDTF">2023-02-07T16:41:23Z</dcterms:modified>
</cp:coreProperties>
</file>